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werkberlin.de/index.html" TargetMode="External"/><Relationship Id="rId3" Type="http://schemas.openxmlformats.org/officeDocument/2006/relationships/hyperlink" Target="https://dream.holzwerkberlin.de/paket-5a01efdb81e54e57a902931360f265be/holzbau-in-berlin-wann-lohnt-sich-der-einsatz-von-holz-gegen-ber-ander-2fd80d6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in Berlin: Ablauf, Leistungen und Ansprechpartner visualisiert</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in Berlin: Wann lohnt sich der Einsatz von Holz gegenüber anderen Baustoffen?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